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EE74-332D-4D26-8BF2-B4E39573D11C}" type="datetimeFigureOut">
              <a:rPr lang="zh-CN" altLang="en-US" smtClean="0"/>
              <a:t>2018/2/16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FD73-793A-4ECB-8AB7-B7EDD203FD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373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EE74-332D-4D26-8BF2-B4E39573D11C}" type="datetimeFigureOut">
              <a:rPr lang="zh-CN" altLang="en-US" smtClean="0"/>
              <a:t>2018/2/16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FD73-793A-4ECB-8AB7-B7EDD203FD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838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EE74-332D-4D26-8BF2-B4E39573D11C}" type="datetimeFigureOut">
              <a:rPr lang="zh-CN" altLang="en-US" smtClean="0"/>
              <a:t>2018/2/16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FD73-793A-4ECB-8AB7-B7EDD203FD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091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EE74-332D-4D26-8BF2-B4E39573D11C}" type="datetimeFigureOut">
              <a:rPr lang="zh-CN" altLang="en-US" smtClean="0"/>
              <a:t>2018/2/16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FD73-793A-4ECB-8AB7-B7EDD203FD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96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EE74-332D-4D26-8BF2-B4E39573D11C}" type="datetimeFigureOut">
              <a:rPr lang="zh-CN" altLang="en-US" smtClean="0"/>
              <a:t>2018/2/16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FD73-793A-4ECB-8AB7-B7EDD203FD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763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EE74-332D-4D26-8BF2-B4E39573D11C}" type="datetimeFigureOut">
              <a:rPr lang="zh-CN" altLang="en-US" smtClean="0"/>
              <a:t>2018/2/16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FD73-793A-4ECB-8AB7-B7EDD203FD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96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EE74-332D-4D26-8BF2-B4E39573D11C}" type="datetimeFigureOut">
              <a:rPr lang="zh-CN" altLang="en-US" smtClean="0"/>
              <a:t>2018/2/16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FD73-793A-4ECB-8AB7-B7EDD203FD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24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EE74-332D-4D26-8BF2-B4E39573D11C}" type="datetimeFigureOut">
              <a:rPr lang="zh-CN" altLang="en-US" smtClean="0"/>
              <a:t>2018/2/16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FD73-793A-4ECB-8AB7-B7EDD203FD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360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EE74-332D-4D26-8BF2-B4E39573D11C}" type="datetimeFigureOut">
              <a:rPr lang="zh-CN" altLang="en-US" smtClean="0"/>
              <a:t>2018/2/16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FD73-793A-4ECB-8AB7-B7EDD203FD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51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EE74-332D-4D26-8BF2-B4E39573D11C}" type="datetimeFigureOut">
              <a:rPr lang="zh-CN" altLang="en-US" smtClean="0"/>
              <a:t>2018/2/16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FD73-793A-4ECB-8AB7-B7EDD203FD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93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EE74-332D-4D26-8BF2-B4E39573D11C}" type="datetimeFigureOut">
              <a:rPr lang="zh-CN" altLang="en-US" smtClean="0"/>
              <a:t>2018/2/16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FD73-793A-4ECB-8AB7-B7EDD203FD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6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7EE74-332D-4D26-8BF2-B4E39573D11C}" type="datetimeFigureOut">
              <a:rPr lang="zh-CN" altLang="en-US" smtClean="0"/>
              <a:t>2018/2/16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9FD73-793A-4ECB-8AB7-B7EDD203FD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439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798F9-5BB7-4D2B-B088-FF3B6E1A5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13"/>
            <a:ext cx="9144000" cy="2387600"/>
          </a:xfrm>
        </p:spPr>
        <p:txBody>
          <a:bodyPr/>
          <a:lstStyle/>
          <a:p>
            <a:r>
              <a:rPr lang="en-US" altLang="zh-CN" dirty="0"/>
              <a:t>Data collection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349D6-8251-47E3-8725-D9027B6B13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Collecting data for training and testing</a:t>
            </a:r>
          </a:p>
          <a:p>
            <a:r>
              <a:rPr lang="en-US" altLang="zh-CN" dirty="0"/>
              <a:t>Xiaoyi Yang (Danny)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2552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10F78C-BAF3-44C7-8F87-051FC21D38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1" b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7ED3B4-62C1-4B1F-BC42-D88F872B38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C7B12-5143-498E-816F-93C2CB5E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Complications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CE6C3-CA41-45A1-B089-E38F65D6D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No experts</a:t>
            </a:r>
          </a:p>
          <a:p>
            <a:r>
              <a:rPr lang="en-US" dirty="0"/>
              <a:t>Took Extra time</a:t>
            </a:r>
          </a:p>
          <a:p>
            <a:pPr lvl="1"/>
            <a:r>
              <a:rPr lang="en-US" dirty="0"/>
              <a:t>Lack of testing device</a:t>
            </a:r>
          </a:p>
          <a:p>
            <a:pPr lvl="1"/>
            <a:r>
              <a:rPr lang="en-US" dirty="0"/>
              <a:t>Problem more challenging than imagined</a:t>
            </a:r>
          </a:p>
          <a:p>
            <a:pPr lvl="1"/>
            <a:r>
              <a:rPr lang="en-US" dirty="0"/>
              <a:t>Good Sources Hard to find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64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FE087-D389-4295-843B-C5D7308F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Complications -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0FDF9-72D0-48F3-A29E-E7ECB5C2E9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Current version of OpenCV different</a:t>
            </a:r>
          </a:p>
          <a:p>
            <a:r>
              <a:rPr lang="en-US" dirty="0"/>
              <a:t>Most examples for 2.X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28F2C-DA2C-4D02-AAC7-BA2FC72C65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95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F99FA9-8A50-48E0-B561-3913C37416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02" r="21848" b="-2"/>
          <a:stretch/>
        </p:blipFill>
        <p:spPr>
          <a:xfrm>
            <a:off x="4636009" y="980902"/>
            <a:ext cx="6916329" cy="556952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BCD84-4A14-4672-B9F9-A838B59C4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To Do: Image Cleaning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133BDE-5D4B-4D0A-A6CB-3A0B3AA1A9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01" r="14428"/>
          <a:stretch/>
        </p:blipFill>
        <p:spPr>
          <a:xfrm>
            <a:off x="4636008" y="399011"/>
            <a:ext cx="6916330" cy="32027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2E127-C6EF-4A40-881B-3E6826A0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3667037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Extract lines</a:t>
            </a:r>
          </a:p>
          <a:p>
            <a:r>
              <a:rPr lang="en-US" dirty="0"/>
              <a:t>Change color weights</a:t>
            </a:r>
          </a:p>
          <a:p>
            <a:r>
              <a:rPr lang="en-US" dirty="0"/>
              <a:t>Black and white</a:t>
            </a:r>
          </a:p>
        </p:txBody>
      </p:sp>
    </p:spTree>
    <p:extLst>
      <p:ext uri="{BB962C8B-B14F-4D97-AF65-F5344CB8AC3E}">
        <p14:creationId xmlns:p14="http://schemas.microsoft.com/office/powerpoint/2010/main" val="2787989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6CFA9-9049-4A9E-9BB8-6C11D4C6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Do: Image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25ED3-685B-4898-A2F9-9874CB0C88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Identify seeds</a:t>
            </a:r>
          </a:p>
          <a:p>
            <a:pPr lvl="1"/>
            <a:r>
              <a:rPr lang="en-US" dirty="0"/>
              <a:t>Current detection method unreliable</a:t>
            </a:r>
          </a:p>
          <a:p>
            <a:pPr lvl="2"/>
            <a:r>
              <a:rPr lang="en-US" dirty="0"/>
              <a:t>Misses seeds</a:t>
            </a:r>
          </a:p>
          <a:p>
            <a:pPr lvl="2"/>
            <a:r>
              <a:rPr lang="en-US" dirty="0"/>
              <a:t>Thinks image noise is a seed</a:t>
            </a:r>
          </a:p>
          <a:p>
            <a:pPr lvl="1"/>
            <a:r>
              <a:rPr lang="en-US" dirty="0"/>
              <a:t>Clean image for better recognition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DD518-CEEC-4F41-A0B5-288CFA54E9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92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4279-F2BC-48FB-8FA8-5B6E214DF5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Training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ADC7B-B815-4023-9A36-6C6CB6254D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Omar Elgebaly</a:t>
            </a:r>
          </a:p>
        </p:txBody>
      </p:sp>
    </p:spTree>
    <p:extLst>
      <p:ext uri="{BB962C8B-B14F-4D97-AF65-F5344CB8AC3E}">
        <p14:creationId xmlns:p14="http://schemas.microsoft.com/office/powerpoint/2010/main" val="1695376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42EB2-B1BB-4211-A157-890BB2526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pPr algn="ctr"/>
            <a:r>
              <a:rPr lang="en-US">
                <a:solidFill>
                  <a:schemeClr val="tx1"/>
                </a:solidFill>
              </a:rPr>
              <a:t>Naïve--Bayes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3B03C-234F-468E-B7A8-BC0ABD6CB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38" y="2162175"/>
            <a:ext cx="9905998" cy="3124201"/>
          </a:xfrm>
          <a:noFill/>
        </p:spPr>
        <p:txBody>
          <a:bodyPr/>
          <a:lstStyle/>
          <a:p>
            <a:r>
              <a:rPr lang="en-US" dirty="0"/>
              <a:t>Linear Model</a:t>
            </a:r>
          </a:p>
          <a:p>
            <a:r>
              <a:rPr lang="en-US" dirty="0"/>
              <a:t>Got 69% accuracy on Tall Fescue seed training and testing</a:t>
            </a:r>
          </a:p>
          <a:p>
            <a:r>
              <a:rPr lang="en-US" dirty="0"/>
              <a:t>Takes image data in as CSV format and analyzes the results using standard deviation and averages.</a:t>
            </a:r>
          </a:p>
          <a:p>
            <a:r>
              <a:rPr lang="en-US" dirty="0"/>
              <a:t>Will output the probability of an test image belonging to an image in the Training Set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307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42EB2-B1BB-4211-A157-890BB2526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3B03C-234F-468E-B7A8-BC0ABD6CB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38" y="2162175"/>
            <a:ext cx="9905998" cy="3124201"/>
          </a:xfrm>
          <a:noFill/>
        </p:spPr>
        <p:txBody>
          <a:bodyPr/>
          <a:lstStyle/>
          <a:p>
            <a:pPr lvl="1"/>
            <a:r>
              <a:rPr lang="en-US" dirty="0" err="1"/>
              <a:t>Tensorflow</a:t>
            </a:r>
            <a:r>
              <a:rPr lang="en-US" dirty="0"/>
              <a:t> is the framework we plan on using</a:t>
            </a:r>
          </a:p>
          <a:p>
            <a:pPr lvl="1"/>
            <a:r>
              <a:rPr lang="en-US" dirty="0"/>
              <a:t>Proving difficult to setup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model will likely be the core functionality of our product</a:t>
            </a:r>
          </a:p>
        </p:txBody>
      </p:sp>
    </p:spTree>
    <p:extLst>
      <p:ext uri="{BB962C8B-B14F-4D97-AF65-F5344CB8AC3E}">
        <p14:creationId xmlns:p14="http://schemas.microsoft.com/office/powerpoint/2010/main" val="3240510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42EB2-B1BB-4211-A157-890BB2526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3B03C-234F-468E-B7A8-BC0ABD6CB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38" y="2162175"/>
            <a:ext cx="9905998" cy="3124201"/>
          </a:xfrm>
          <a:noFill/>
        </p:spPr>
        <p:txBody>
          <a:bodyPr/>
          <a:lstStyle/>
          <a:p>
            <a:pPr lvl="1"/>
            <a:r>
              <a:rPr lang="en-US" dirty="0"/>
              <a:t>Finish setting up </a:t>
            </a:r>
            <a:r>
              <a:rPr lang="en-US" dirty="0" err="1"/>
              <a:t>Tensorflow</a:t>
            </a:r>
            <a:r>
              <a:rPr lang="en-US" dirty="0"/>
              <a:t> and train the images with </a:t>
            </a:r>
            <a:r>
              <a:rPr lang="en-US" dirty="0" err="1"/>
              <a:t>cuda</a:t>
            </a:r>
            <a:r>
              <a:rPr lang="en-US" dirty="0"/>
              <a:t> enabled</a:t>
            </a:r>
          </a:p>
          <a:p>
            <a:pPr lvl="1"/>
            <a:r>
              <a:rPr lang="en-US" dirty="0"/>
              <a:t>Keep adding images and modifying parameters and weights until we achieve 75-80% accuracy</a:t>
            </a:r>
          </a:p>
          <a:p>
            <a:pPr lvl="1"/>
            <a:r>
              <a:rPr lang="en-US" dirty="0"/>
              <a:t>Pursue other models to compare to the deep learning model, ideally over spring break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25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42EB2-B1BB-4211-A157-890BB2526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Retrospective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3B03C-234F-468E-B7A8-BC0ABD6CB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38" y="2162175"/>
            <a:ext cx="9905998" cy="3076575"/>
          </a:xfrm>
          <a:noFill/>
        </p:spPr>
        <p:txBody>
          <a:bodyPr/>
          <a:lstStyle/>
          <a:p>
            <a:r>
              <a:rPr lang="en-US" dirty="0"/>
              <a:t>Our communication this term has improved due to using a different medium of communication</a:t>
            </a:r>
          </a:p>
          <a:p>
            <a:r>
              <a:rPr lang="en-US" dirty="0"/>
              <a:t>Progress has been steady but needs to be ramped up.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71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F92D4-229C-43D2-82B4-9DABFB35B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collection for training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D9203-38F4-4900-8B41-7ACDA6291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6300" cy="4351338"/>
          </a:xfrm>
        </p:spPr>
        <p:txBody>
          <a:bodyPr/>
          <a:lstStyle/>
          <a:p>
            <a:r>
              <a:rPr lang="en-US" altLang="zh-CN" dirty="0"/>
              <a:t>Taking pictures.</a:t>
            </a:r>
          </a:p>
          <a:p>
            <a:r>
              <a:rPr lang="en-US" altLang="zh-CN" dirty="0"/>
              <a:t>Pictures through segmentation (data preparation), into processed images.</a:t>
            </a:r>
          </a:p>
          <a:p>
            <a:r>
              <a:rPr lang="en-US" altLang="zh-CN" dirty="0"/>
              <a:t>Images require each seed has never touched with other seeds.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86625-61FF-4148-85CA-E14AB403B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177169" y="3327421"/>
            <a:ext cx="2353260" cy="859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2EE1A9-6625-404B-9B3C-74B50C1B2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586" y="2580596"/>
            <a:ext cx="2938527" cy="24569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4ADF03-4335-49D2-920C-3AA21319EE57}"/>
              </a:ext>
            </a:extLst>
          </p:cNvPr>
          <p:cNvSpPr/>
          <p:nvPr/>
        </p:nvSpPr>
        <p:spPr>
          <a:xfrm>
            <a:off x="9417098" y="3347381"/>
            <a:ext cx="7409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-&gt;</a:t>
            </a:r>
          </a:p>
        </p:txBody>
      </p:sp>
    </p:spTree>
    <p:extLst>
      <p:ext uri="{BB962C8B-B14F-4D97-AF65-F5344CB8AC3E}">
        <p14:creationId xmlns:p14="http://schemas.microsoft.com/office/powerpoint/2010/main" val="3318697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6C5D-2DAC-40E9-BCAD-7DAA887AF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collection for training: different datasets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9243C-D02F-4D7B-9515-1AB8C7C86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existing data: data has been prepared.</a:t>
            </a:r>
          </a:p>
          <a:p>
            <a:r>
              <a:rPr lang="en-US" altLang="zh-CN" dirty="0"/>
              <a:t>Using for early training.</a:t>
            </a:r>
          </a:p>
          <a:p>
            <a:r>
              <a:rPr lang="en-US" altLang="zh-CN" dirty="0"/>
              <a:t>The new data: data will be ready.</a:t>
            </a:r>
          </a:p>
          <a:p>
            <a:r>
              <a:rPr lang="en-US" altLang="zh-CN" dirty="0"/>
              <a:t>Collection done for minimum requirement.</a:t>
            </a:r>
          </a:p>
          <a:p>
            <a:r>
              <a:rPr lang="en-US" altLang="zh-CN" dirty="0"/>
              <a:t>More coming for testing.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3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9A78-87D2-48DD-ACD3-0F23015A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first stage of data collection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371A-4F99-4659-BD8A-47A2D4CFE8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Using camera from client.</a:t>
            </a:r>
          </a:p>
          <a:p>
            <a:r>
              <a:rPr lang="en-US" altLang="zh-CN" dirty="0"/>
              <a:t>Not a strong camera.</a:t>
            </a:r>
          </a:p>
          <a:p>
            <a:r>
              <a:rPr lang="en-US" altLang="zh-CN" dirty="0"/>
              <a:t>Image is not clear.</a:t>
            </a:r>
          </a:p>
          <a:p>
            <a:r>
              <a:rPr lang="en-US" altLang="zh-CN" dirty="0"/>
              <a:t>Increasing time of taking pictures.</a:t>
            </a:r>
            <a:endParaRPr lang="zh-CN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484BB8-1B49-4D5C-A410-34C8DF6CD0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2918875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98E5-F069-4363-AAE3-2DCC064B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second stage of data collection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D6973-2E7A-4B81-B5B5-D3EE2C7319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Switch camera.</a:t>
            </a:r>
          </a:p>
          <a:p>
            <a:r>
              <a:rPr lang="en-US" altLang="zh-CN" dirty="0"/>
              <a:t>Images clearer enough.</a:t>
            </a:r>
          </a:p>
          <a:p>
            <a:r>
              <a:rPr lang="en-US" altLang="zh-CN" dirty="0"/>
              <a:t>Reducing time of collecting.</a:t>
            </a:r>
          </a:p>
          <a:p>
            <a:r>
              <a:rPr lang="en-US" altLang="zh-CN" dirty="0"/>
              <a:t>Resolution is high.</a:t>
            </a:r>
          </a:p>
          <a:p>
            <a:endParaRPr lang="zh-CN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4CD5EE-F36A-4020-B414-7BAB4F4C75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541373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4E516-641F-455F-861F-AF70CE152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Data collection for training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5945C-36AB-4C13-9925-AD5BBE590D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We have done the minimum requirement of training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622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189-E5CF-491B-ABE8-00F369AF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collection in the future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7655B-4730-40BB-A7CB-F02B20ADF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Additional collecting will be applied.</a:t>
            </a:r>
          </a:p>
          <a:p>
            <a:r>
              <a:rPr lang="en-US" altLang="zh-CN" dirty="0"/>
              <a:t>For additional training (if we have time).</a:t>
            </a:r>
          </a:p>
          <a:p>
            <a:r>
              <a:rPr lang="en-US" altLang="zh-CN" dirty="0"/>
              <a:t>For testing.</a:t>
            </a:r>
          </a:p>
          <a:p>
            <a:r>
              <a:rPr lang="en-US" altLang="zh-CN" dirty="0"/>
              <a:t>Three different ways of testing as early module test:</a:t>
            </a:r>
          </a:p>
          <a:p>
            <a:r>
              <a:rPr lang="en-US" altLang="zh-CN" dirty="0"/>
              <a:t>Pre-analysis without classification, pre-analysis with classification and mixed model testing (real-environment testing)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7636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82ABE-B5A8-46CD-B67D-BCED8C277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24894"/>
          </a:xfrm>
        </p:spPr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BF708-9092-420E-B244-762A00CF4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 11 - Green Team</a:t>
            </a:r>
          </a:p>
          <a:p>
            <a:r>
              <a:rPr lang="en-US" dirty="0"/>
              <a:t>VINAYAKA THOMPSON</a:t>
            </a:r>
          </a:p>
        </p:txBody>
      </p:sp>
    </p:spTree>
    <p:extLst>
      <p:ext uri="{BB962C8B-B14F-4D97-AF65-F5344CB8AC3E}">
        <p14:creationId xmlns:p14="http://schemas.microsoft.com/office/powerpoint/2010/main" val="3331333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2A612A-D672-41A0-B3F6-53DF43E54B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2" r="14528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8073C0-AAA1-4D16-A276-CD388F86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Progress 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9DDD-9900-472F-9BC6-03F2B3E4F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Copious amounts of research </a:t>
            </a:r>
          </a:p>
          <a:p>
            <a:r>
              <a:rPr lang="en-US" dirty="0"/>
              <a:t>Installed OpenCV</a:t>
            </a:r>
          </a:p>
          <a:p>
            <a:r>
              <a:rPr lang="en-US" dirty="0"/>
              <a:t>Split seed pictures</a:t>
            </a:r>
          </a:p>
          <a:p>
            <a:r>
              <a:rPr lang="en-US" dirty="0"/>
              <a:t>Came up with image cleaning ideas</a:t>
            </a:r>
          </a:p>
        </p:txBody>
      </p:sp>
    </p:spTree>
    <p:extLst>
      <p:ext uri="{BB962C8B-B14F-4D97-AF65-F5344CB8AC3E}">
        <p14:creationId xmlns:p14="http://schemas.microsoft.com/office/powerpoint/2010/main" val="3403127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</TotalTime>
  <Words>436</Words>
  <Application>Microsoft Office PowerPoint</Application>
  <PresentationFormat>Widescreen</PresentationFormat>
  <Paragraphs>81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等线</vt:lpstr>
      <vt:lpstr>等线 Light</vt:lpstr>
      <vt:lpstr>Arial</vt:lpstr>
      <vt:lpstr>Calibri</vt:lpstr>
      <vt:lpstr>Calibri Light</vt:lpstr>
      <vt:lpstr>Office Theme</vt:lpstr>
      <vt:lpstr>Data collection</vt:lpstr>
      <vt:lpstr>Data collection for training</vt:lpstr>
      <vt:lpstr>Data collection for training: different datasets</vt:lpstr>
      <vt:lpstr>The first stage of data collection</vt:lpstr>
      <vt:lpstr>The second stage of data collection</vt:lpstr>
      <vt:lpstr>Data collection for training</vt:lpstr>
      <vt:lpstr>Data collection in the future</vt:lpstr>
      <vt:lpstr>Image Processing</vt:lpstr>
      <vt:lpstr>Progress made</vt:lpstr>
      <vt:lpstr>Complications </vt:lpstr>
      <vt:lpstr>Complications - Research</vt:lpstr>
      <vt:lpstr>To Do: Image Cleaning</vt:lpstr>
      <vt:lpstr>To Do: Image Splitting</vt:lpstr>
      <vt:lpstr>Data Training </vt:lpstr>
      <vt:lpstr>Naïve--Bayes</vt:lpstr>
      <vt:lpstr>Deep-Learning</vt:lpstr>
      <vt:lpstr>Next Steps</vt:lpstr>
      <vt:lpstr>Retrospective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collection</dc:title>
  <dc:creator>Yang, Xiaoyi</dc:creator>
  <cp:lastModifiedBy>Vinayaka Thompson</cp:lastModifiedBy>
  <cp:revision>5</cp:revision>
  <dcterms:created xsi:type="dcterms:W3CDTF">2018-02-16T03:15:58Z</dcterms:created>
  <dcterms:modified xsi:type="dcterms:W3CDTF">2018-02-17T07:55:57Z</dcterms:modified>
</cp:coreProperties>
</file>